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9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0.png"/><Relationship Id="rId4" Type="http://schemas.openxmlformats.org/officeDocument/2006/relationships/image" Target="../media/image87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2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8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3.png"/><Relationship Id="rId7" Type="http://schemas.openxmlformats.org/officeDocument/2006/relationships/image" Target="../media/image33.png"/><Relationship Id="rId8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63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1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1.png"/><Relationship Id="rId6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Relationship Id="rId4" Type="http://schemas.openxmlformats.org/officeDocument/2006/relationships/image" Target="../media/image57.png"/><Relationship Id="rId5" Type="http://schemas.openxmlformats.org/officeDocument/2006/relationships/image" Target="../media/image61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8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3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9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9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0.png"/><Relationship Id="rId6" Type="http://schemas.openxmlformats.org/officeDocument/2006/relationships/image" Target="../media/image6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6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